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931339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26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25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26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266700"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Жел шығыстан, оңтүстік-шығыстан соғады, күші 5-10 м/с. Ауа температурасы түнде 4-6, күндіз 25-27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27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266700" algn="just">
              <a:spcBef>
                <a:spcPts val="0"/>
              </a:spcBef>
              <a:defRPr/>
            </a:pPr>
            <a:r>
              <a:rPr lang="kk-KZ" sz="1200" dirty="0">
                <a:solidFill>
                  <a:prstClr val="black"/>
                </a:solidFill>
                <a:latin typeface="Times New Roman" pitchFamily="18" charset="0"/>
                <a:cs typeface="Times New Roman" pitchFamily="18" charset="0"/>
              </a:rPr>
              <a:t>Аздаған бұлтты, жауын-шашынсыз. Жел оңтүстік-шығыстан соғады, күші 5-10 м/с. Ауа температурасы 11-13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68812" y="23511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23CA4D3-CF91-43A3-46C9-1E086ED62417}"/>
              </a:ext>
            </a:extLst>
          </p:cNvPr>
          <p:cNvGraphicFramePr>
            <a:graphicFrameLocks noGrp="1"/>
          </p:cNvGraphicFramePr>
          <p:nvPr>
            <p:extLst>
              <p:ext uri="{D42A27DB-BD31-4B8C-83A1-F6EECF244321}">
                <p14:modId xmlns:p14="http://schemas.microsoft.com/office/powerpoint/2010/main" val="3559151148"/>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20189</TotalTime>
  <Words>595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4406</cp:revision>
  <cp:lastPrinted>2021-07-01T03:56:27Z</cp:lastPrinted>
  <dcterms:created xsi:type="dcterms:W3CDTF">2018-03-27T06:03:00Z</dcterms:created>
  <dcterms:modified xsi:type="dcterms:W3CDTF">2026-05-25T07:21:09Z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